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58" r:id="rId4"/>
    <p:sldId id="260" r:id="rId5"/>
    <p:sldId id="257" r:id="rId6"/>
    <p:sldId id="262" r:id="rId7"/>
    <p:sldId id="264" r:id="rId8"/>
    <p:sldId id="263" r:id="rId9"/>
  </p:sldIdLst>
  <p:sldSz cx="12192000" cy="6858000"/>
  <p:notesSz cx="6858000" cy="9144000"/>
  <p:photoAlbum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jimo Braam" userId="f57b412c2936091d" providerId="LiveId" clId="{559E8B40-4EA7-4F4D-95D2-D3B35CDF5AF2}"/>
    <pc:docChg chg="undo custSel modSld">
      <pc:chgData name="Djimo Braam" userId="f57b412c2936091d" providerId="LiveId" clId="{559E8B40-4EA7-4F4D-95D2-D3B35CDF5AF2}" dt="2026-04-29T09:15:27.299" v="79" actId="20577"/>
      <pc:docMkLst>
        <pc:docMk/>
      </pc:docMkLst>
      <pc:sldChg chg="modSp mod">
        <pc:chgData name="Djimo Braam" userId="f57b412c2936091d" providerId="LiveId" clId="{559E8B40-4EA7-4F4D-95D2-D3B35CDF5AF2}" dt="2026-04-29T09:15:03.586" v="65" actId="113"/>
        <pc:sldMkLst>
          <pc:docMk/>
          <pc:sldMk cId="1867256633" sldId="261"/>
        </pc:sldMkLst>
        <pc:spChg chg="mod">
          <ac:chgData name="Djimo Braam" userId="f57b412c2936091d" providerId="LiveId" clId="{559E8B40-4EA7-4F4D-95D2-D3B35CDF5AF2}" dt="2026-04-29T09:15:03.586" v="65" actId="113"/>
          <ac:spMkLst>
            <pc:docMk/>
            <pc:sldMk cId="1867256633" sldId="261"/>
            <ac:spMk id="3" creationId="{00000000-0000-0000-0000-000000000000}"/>
          </ac:spMkLst>
        </pc:spChg>
      </pc:sldChg>
      <pc:sldChg chg="modSp mod">
        <pc:chgData name="Djimo Braam" userId="f57b412c2936091d" providerId="LiveId" clId="{559E8B40-4EA7-4F4D-95D2-D3B35CDF5AF2}" dt="2026-04-29T09:15:27.299" v="79" actId="20577"/>
        <pc:sldMkLst>
          <pc:docMk/>
          <pc:sldMk cId="1351522593" sldId="262"/>
        </pc:sldMkLst>
        <pc:spChg chg="mod">
          <ac:chgData name="Djimo Braam" userId="f57b412c2936091d" providerId="LiveId" clId="{559E8B40-4EA7-4F4D-95D2-D3B35CDF5AF2}" dt="2026-04-29T09:15:27.299" v="79" actId="20577"/>
          <ac:spMkLst>
            <pc:docMk/>
            <pc:sldMk cId="1351522593" sldId="262"/>
            <ac:spMk id="4" creationId="{B58AECD8-DD94-1F0E-89ED-D1B1299E328D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7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7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66E7B9-BA02-4661-B488-1A2B100B0ECA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9D71AED-2DEB-470A-ACF9-14716A21FFDB}">
      <dgm:prSet/>
      <dgm:spPr/>
      <dgm:t>
        <a:bodyPr/>
        <a:lstStyle/>
        <a:p>
          <a:pPr>
            <a:defRPr cap="all"/>
          </a:pPr>
          <a:r>
            <a:rPr lang="nl-NL"/>
            <a:t>Mail je Excel bestand naar:</a:t>
          </a:r>
          <a:endParaRPr lang="en-US"/>
        </a:p>
      </dgm:t>
    </dgm:pt>
    <dgm:pt modelId="{0091C392-65DC-4D94-8DB3-679F16088E5B}" type="parTrans" cxnId="{2A0AAD1C-D505-4C84-8437-BDCFC2DB690F}">
      <dgm:prSet/>
      <dgm:spPr/>
      <dgm:t>
        <a:bodyPr/>
        <a:lstStyle/>
        <a:p>
          <a:endParaRPr lang="en-US"/>
        </a:p>
      </dgm:t>
    </dgm:pt>
    <dgm:pt modelId="{CD727A66-4441-440B-9788-74C59ED15AAC}" type="sibTrans" cxnId="{2A0AAD1C-D505-4C84-8437-BDCFC2DB690F}">
      <dgm:prSet/>
      <dgm:spPr/>
      <dgm:t>
        <a:bodyPr/>
        <a:lstStyle/>
        <a:p>
          <a:endParaRPr lang="en-US"/>
        </a:p>
      </dgm:t>
    </dgm:pt>
    <dgm:pt modelId="{172A4BA7-32D5-4747-B46E-0898C1F863AD}">
      <dgm:prSet/>
      <dgm:spPr/>
      <dgm:t>
        <a:bodyPr/>
        <a:lstStyle/>
        <a:p>
          <a:pPr>
            <a:defRPr cap="all"/>
          </a:pPr>
          <a:r>
            <a:rPr lang="nl-NL"/>
            <a:t>R.v.Oost@mindef.nl </a:t>
          </a:r>
          <a:endParaRPr lang="en-US"/>
        </a:p>
      </dgm:t>
    </dgm:pt>
    <dgm:pt modelId="{781030BE-8E13-4B11-AD78-4E28745248F7}" type="parTrans" cxnId="{A1D6E3B6-BD41-4B16-BC0B-4BE343910C5F}">
      <dgm:prSet/>
      <dgm:spPr/>
      <dgm:t>
        <a:bodyPr/>
        <a:lstStyle/>
        <a:p>
          <a:endParaRPr lang="en-US"/>
        </a:p>
      </dgm:t>
    </dgm:pt>
    <dgm:pt modelId="{80CB933E-F0E2-48E6-A503-0B05F16BF1B9}" type="sibTrans" cxnId="{A1D6E3B6-BD41-4B16-BC0B-4BE343910C5F}">
      <dgm:prSet/>
      <dgm:spPr/>
      <dgm:t>
        <a:bodyPr/>
        <a:lstStyle/>
        <a:p>
          <a:endParaRPr lang="en-US"/>
        </a:p>
      </dgm:t>
    </dgm:pt>
    <dgm:pt modelId="{2955231F-53FD-4B4B-AFB5-A5967F332ADD}" type="pres">
      <dgm:prSet presAssocID="{9F66E7B9-BA02-4661-B488-1A2B100B0ECA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A7D2BDEB-1684-4505-814F-9FC2F2A95ABC}" type="pres">
      <dgm:prSet presAssocID="{29D71AED-2DEB-470A-ACF9-14716A21FFDB}" presName="compNode" presStyleCnt="0"/>
      <dgm:spPr/>
    </dgm:pt>
    <dgm:pt modelId="{128A09BB-CE2A-4207-9FB2-9EF50CCEFF15}" type="pres">
      <dgm:prSet presAssocID="{29D71AED-2DEB-470A-ACF9-14716A21FFDB}" presName="iconBgRect" presStyleLbl="bgShp" presStyleIdx="0" presStyleCnt="2"/>
      <dgm:spPr/>
    </dgm:pt>
    <dgm:pt modelId="{28E7694C-B5F7-46FE-A464-CD96EC5186AD}" type="pres">
      <dgm:prSet presAssocID="{29D71AED-2DEB-470A-ACF9-14716A21FFD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envelope"/>
        </a:ext>
      </dgm:extLst>
    </dgm:pt>
    <dgm:pt modelId="{835441A6-6B30-48AD-8323-B3AD36ACA3F2}" type="pres">
      <dgm:prSet presAssocID="{29D71AED-2DEB-470A-ACF9-14716A21FFDB}" presName="spaceRect" presStyleCnt="0"/>
      <dgm:spPr/>
    </dgm:pt>
    <dgm:pt modelId="{70373FA1-8335-42E1-A5FF-C9F7D50D5B6D}" type="pres">
      <dgm:prSet presAssocID="{29D71AED-2DEB-470A-ACF9-14716A21FFDB}" presName="textRect" presStyleLbl="revTx" presStyleIdx="0" presStyleCnt="2">
        <dgm:presLayoutVars>
          <dgm:chMax val="1"/>
          <dgm:chPref val="1"/>
        </dgm:presLayoutVars>
      </dgm:prSet>
      <dgm:spPr/>
      <dgm:t>
        <a:bodyPr/>
        <a:lstStyle/>
        <a:p>
          <a:endParaRPr lang="nl-NL"/>
        </a:p>
      </dgm:t>
    </dgm:pt>
    <dgm:pt modelId="{791BE41D-118C-4B38-9491-991BE4093AE9}" type="pres">
      <dgm:prSet presAssocID="{CD727A66-4441-440B-9788-74C59ED15AAC}" presName="sibTrans" presStyleCnt="0"/>
      <dgm:spPr/>
    </dgm:pt>
    <dgm:pt modelId="{8B641984-9773-4673-83C6-4B247230D767}" type="pres">
      <dgm:prSet presAssocID="{172A4BA7-32D5-4747-B46E-0898C1F863AD}" presName="compNode" presStyleCnt="0"/>
      <dgm:spPr/>
    </dgm:pt>
    <dgm:pt modelId="{F81BC1EE-7362-41C9-9336-AE37A9BC1080}" type="pres">
      <dgm:prSet presAssocID="{172A4BA7-32D5-4747-B46E-0898C1F863AD}" presName="iconBgRect" presStyleLbl="bgShp" presStyleIdx="1" presStyleCnt="2"/>
      <dgm:spPr/>
    </dgm:pt>
    <dgm:pt modelId="{49CF596F-B78E-4DC3-8FDB-FF3DEC7D036D}" type="pres">
      <dgm:prSet presAssocID="{172A4BA7-32D5-4747-B46E-0898C1F863A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-mail"/>
        </a:ext>
      </dgm:extLst>
    </dgm:pt>
    <dgm:pt modelId="{AD33F07B-AA4F-40E3-8E0E-B0171F96CE0C}" type="pres">
      <dgm:prSet presAssocID="{172A4BA7-32D5-4747-B46E-0898C1F863AD}" presName="spaceRect" presStyleCnt="0"/>
      <dgm:spPr/>
    </dgm:pt>
    <dgm:pt modelId="{0BA9E918-0CD2-45B5-BB0D-1FC23FBAC52E}" type="pres">
      <dgm:prSet presAssocID="{172A4BA7-32D5-4747-B46E-0898C1F863AD}" presName="textRect" presStyleLbl="revTx" presStyleIdx="1" presStyleCnt="2">
        <dgm:presLayoutVars>
          <dgm:chMax val="1"/>
          <dgm:chPref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CA29583A-3B21-49C2-92D9-ECBF9721F1FF}" type="presOf" srcId="{9F66E7B9-BA02-4661-B488-1A2B100B0ECA}" destId="{2955231F-53FD-4B4B-AFB5-A5967F332ADD}" srcOrd="0" destOrd="0" presId="urn:microsoft.com/office/officeart/2018/5/layout/IconCircleLabelList"/>
    <dgm:cxn modelId="{A1D6E3B6-BD41-4B16-BC0B-4BE343910C5F}" srcId="{9F66E7B9-BA02-4661-B488-1A2B100B0ECA}" destId="{172A4BA7-32D5-4747-B46E-0898C1F863AD}" srcOrd="1" destOrd="0" parTransId="{781030BE-8E13-4B11-AD78-4E28745248F7}" sibTransId="{80CB933E-F0E2-48E6-A503-0B05F16BF1B9}"/>
    <dgm:cxn modelId="{2A0AAD1C-D505-4C84-8437-BDCFC2DB690F}" srcId="{9F66E7B9-BA02-4661-B488-1A2B100B0ECA}" destId="{29D71AED-2DEB-470A-ACF9-14716A21FFDB}" srcOrd="0" destOrd="0" parTransId="{0091C392-65DC-4D94-8DB3-679F16088E5B}" sibTransId="{CD727A66-4441-440B-9788-74C59ED15AAC}"/>
    <dgm:cxn modelId="{AADD0796-5442-4F7D-86B7-CA5D51654678}" type="presOf" srcId="{172A4BA7-32D5-4747-B46E-0898C1F863AD}" destId="{0BA9E918-0CD2-45B5-BB0D-1FC23FBAC52E}" srcOrd="0" destOrd="0" presId="urn:microsoft.com/office/officeart/2018/5/layout/IconCircleLabelList"/>
    <dgm:cxn modelId="{B55ACD33-58BD-446E-B44A-D5DF0C2F0A3D}" type="presOf" srcId="{29D71AED-2DEB-470A-ACF9-14716A21FFDB}" destId="{70373FA1-8335-42E1-A5FF-C9F7D50D5B6D}" srcOrd="0" destOrd="0" presId="urn:microsoft.com/office/officeart/2018/5/layout/IconCircleLabelList"/>
    <dgm:cxn modelId="{BB145A45-8BDE-46EA-B66C-9604E3ABB140}" type="presParOf" srcId="{2955231F-53FD-4B4B-AFB5-A5967F332ADD}" destId="{A7D2BDEB-1684-4505-814F-9FC2F2A95ABC}" srcOrd="0" destOrd="0" presId="urn:microsoft.com/office/officeart/2018/5/layout/IconCircleLabelList"/>
    <dgm:cxn modelId="{095C22FF-F2C1-4A23-A945-F7A404F8EE97}" type="presParOf" srcId="{A7D2BDEB-1684-4505-814F-9FC2F2A95ABC}" destId="{128A09BB-CE2A-4207-9FB2-9EF50CCEFF15}" srcOrd="0" destOrd="0" presId="urn:microsoft.com/office/officeart/2018/5/layout/IconCircleLabelList"/>
    <dgm:cxn modelId="{CFAF29E9-5D47-4DCA-AC2A-2AF88C82348E}" type="presParOf" srcId="{A7D2BDEB-1684-4505-814F-9FC2F2A95ABC}" destId="{28E7694C-B5F7-46FE-A464-CD96EC5186AD}" srcOrd="1" destOrd="0" presId="urn:microsoft.com/office/officeart/2018/5/layout/IconCircleLabelList"/>
    <dgm:cxn modelId="{80816EC0-AD6F-4F38-9C23-33BD96124884}" type="presParOf" srcId="{A7D2BDEB-1684-4505-814F-9FC2F2A95ABC}" destId="{835441A6-6B30-48AD-8323-B3AD36ACA3F2}" srcOrd="2" destOrd="0" presId="urn:microsoft.com/office/officeart/2018/5/layout/IconCircleLabelList"/>
    <dgm:cxn modelId="{3397C04F-8233-4878-A8E6-A6E5F42F3B31}" type="presParOf" srcId="{A7D2BDEB-1684-4505-814F-9FC2F2A95ABC}" destId="{70373FA1-8335-42E1-A5FF-C9F7D50D5B6D}" srcOrd="3" destOrd="0" presId="urn:microsoft.com/office/officeart/2018/5/layout/IconCircleLabelList"/>
    <dgm:cxn modelId="{7BE7D8C2-B24D-40B6-8BD1-DAAE7F9C978C}" type="presParOf" srcId="{2955231F-53FD-4B4B-AFB5-A5967F332ADD}" destId="{791BE41D-118C-4B38-9491-991BE4093AE9}" srcOrd="1" destOrd="0" presId="urn:microsoft.com/office/officeart/2018/5/layout/IconCircleLabelList"/>
    <dgm:cxn modelId="{26CB6496-4B86-4883-ADE2-773AB77E3295}" type="presParOf" srcId="{2955231F-53FD-4B4B-AFB5-A5967F332ADD}" destId="{8B641984-9773-4673-83C6-4B247230D767}" srcOrd="2" destOrd="0" presId="urn:microsoft.com/office/officeart/2018/5/layout/IconCircleLabelList"/>
    <dgm:cxn modelId="{04B24CBD-0E62-40DE-93F4-F57F524DA9BA}" type="presParOf" srcId="{8B641984-9773-4673-83C6-4B247230D767}" destId="{F81BC1EE-7362-41C9-9336-AE37A9BC1080}" srcOrd="0" destOrd="0" presId="urn:microsoft.com/office/officeart/2018/5/layout/IconCircleLabelList"/>
    <dgm:cxn modelId="{4ED4DA19-C450-4741-924E-EA6CC04EFA1C}" type="presParOf" srcId="{8B641984-9773-4673-83C6-4B247230D767}" destId="{49CF596F-B78E-4DC3-8FDB-FF3DEC7D036D}" srcOrd="1" destOrd="0" presId="urn:microsoft.com/office/officeart/2018/5/layout/IconCircleLabelList"/>
    <dgm:cxn modelId="{1E182CA1-7F96-4DF8-AE51-60E96BBEE03B}" type="presParOf" srcId="{8B641984-9773-4673-83C6-4B247230D767}" destId="{AD33F07B-AA4F-40E3-8E0E-B0171F96CE0C}" srcOrd="2" destOrd="0" presId="urn:microsoft.com/office/officeart/2018/5/layout/IconCircleLabelList"/>
    <dgm:cxn modelId="{7C7197D4-8DE7-4BEC-9D7D-3CA78C03ADF5}" type="presParOf" srcId="{8B641984-9773-4673-83C6-4B247230D767}" destId="{0BA9E918-0CD2-45B5-BB0D-1FC23FBAC52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A09BB-CE2A-4207-9FB2-9EF50CCEFF15}">
      <dsp:nvSpPr>
        <dsp:cNvPr id="0" name=""/>
        <dsp:cNvSpPr/>
      </dsp:nvSpPr>
      <dsp:spPr>
        <a:xfrm>
          <a:off x="2044800" y="375668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E7694C-B5F7-46FE-A464-CD96EC5186AD}">
      <dsp:nvSpPr>
        <dsp:cNvPr id="0" name=""/>
        <dsp:cNvSpPr/>
      </dsp:nvSpPr>
      <dsp:spPr>
        <a:xfrm>
          <a:off x="251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373FA1-8335-42E1-A5FF-C9F7D50D5B6D}">
      <dsp:nvSpPr>
        <dsp:cNvPr id="0" name=""/>
        <dsp:cNvSpPr/>
      </dsp:nvSpPr>
      <dsp:spPr>
        <a:xfrm>
          <a:off x="134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nl-NL" sz="2500" kern="1200"/>
            <a:t>Mail je Excel bestand naar:</a:t>
          </a:r>
          <a:endParaRPr lang="en-US" sz="2500" kern="1200"/>
        </a:p>
      </dsp:txBody>
      <dsp:txXfrm>
        <a:off x="1342800" y="3255669"/>
        <a:ext cx="3600000" cy="720000"/>
      </dsp:txXfrm>
    </dsp:sp>
    <dsp:sp modelId="{F81BC1EE-7362-41C9-9336-AE37A9BC1080}">
      <dsp:nvSpPr>
        <dsp:cNvPr id="0" name=""/>
        <dsp:cNvSpPr/>
      </dsp:nvSpPr>
      <dsp:spPr>
        <a:xfrm>
          <a:off x="6274800" y="375668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F596F-B78E-4DC3-8FDB-FF3DEC7D036D}">
      <dsp:nvSpPr>
        <dsp:cNvPr id="0" name=""/>
        <dsp:cNvSpPr/>
      </dsp:nvSpPr>
      <dsp:spPr>
        <a:xfrm>
          <a:off x="674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A9E918-0CD2-45B5-BB0D-1FC23FBAC52E}">
      <dsp:nvSpPr>
        <dsp:cNvPr id="0" name=""/>
        <dsp:cNvSpPr/>
      </dsp:nvSpPr>
      <dsp:spPr>
        <a:xfrm>
          <a:off x="557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nl-NL" sz="2500" kern="1200"/>
            <a:t>R.v.Oost@mindef.nl </a:t>
          </a:r>
          <a:endParaRPr lang="en-US" sz="2500" kern="1200"/>
        </a:p>
      </dsp:txBody>
      <dsp:txXfrm>
        <a:off x="5572800" y="3255669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097B55-C42D-4098-B17C-E433A0FA79D2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C0F3D-1560-4AEB-976C-5160D0F53C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5258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4C0F3D-1560-4AEB-976C-5160D0F53C63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0324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4C0F3D-1560-4AEB-976C-5160D0F53C63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5599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666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221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452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8417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165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91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1978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5573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946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631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358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021AB-1509-42D9-884D-B16FFA84EA2F}" type="datetimeFigureOut">
              <a:rPr lang="nl-NL" smtClean="0"/>
              <a:t>13-5-2026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D4570-F537-467B-A6E1-620DF025D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0745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nl-NL" dirty="0"/>
              <a:t>Uitleg WK-Pool 26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194715" y="3836197"/>
            <a:ext cx="5334931" cy="2189214"/>
          </a:xfrm>
        </p:spPr>
        <p:txBody>
          <a:bodyPr>
            <a:normAutofit/>
          </a:bodyPr>
          <a:lstStyle/>
          <a:p>
            <a:r>
              <a:rPr lang="nl-NL" dirty="0" smtClean="0"/>
              <a:t>Korps </a:t>
            </a:r>
            <a:r>
              <a:rPr lang="nl-NL" dirty="0" err="1" smtClean="0"/>
              <a:t>LO&amp;Sport</a:t>
            </a:r>
            <a:endParaRPr lang="nl-NL" dirty="0"/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026" name="Picture 2" descr="Geen fotobeschrijving beschikbaar.">
            <a:extLst>
              <a:ext uri="{FF2B5EF4-FFF2-40B4-BE49-F238E27FC236}">
                <a16:creationId xmlns:a16="http://schemas.microsoft.com/office/drawing/2014/main" id="{6F565FE2-B536-0A08-70C3-43B7F512E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>
            <a:fillRect/>
          </a:stretch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2E767AE-2E66-7D75-5DFA-FF921070D2C1}"/>
              </a:ext>
            </a:extLst>
          </p:cNvPr>
          <p:cNvSpPr txBox="1"/>
          <p:nvPr/>
        </p:nvSpPr>
        <p:spPr>
          <a:xfrm>
            <a:off x="10542020" y="6139257"/>
            <a:ext cx="24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/>
              <a:t>Rene</a:t>
            </a:r>
            <a:r>
              <a:rPr lang="nl-NL" dirty="0"/>
              <a:t> van Oost</a:t>
            </a:r>
          </a:p>
          <a:p>
            <a:r>
              <a:rPr lang="nl-NL" dirty="0"/>
              <a:t>Djimo Braam</a:t>
            </a:r>
          </a:p>
        </p:txBody>
      </p:sp>
    </p:spTree>
    <p:extLst>
      <p:ext uri="{BB962C8B-B14F-4D97-AF65-F5344CB8AC3E}">
        <p14:creationId xmlns:p14="http://schemas.microsoft.com/office/powerpoint/2010/main" val="10946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Uitleg Excel </a:t>
            </a:r>
            <a:r>
              <a:rPr lang="nl-NL" dirty="0" smtClean="0">
                <a:solidFill>
                  <a:schemeClr val="bg1"/>
                </a:solidFill>
              </a:rPr>
              <a:t>tabbladen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167268" y="319088"/>
            <a:ext cx="7894104" cy="653462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nl-NL" sz="1300" b="1" dirty="0"/>
              <a:t>De genoemde sub koppen zijn de verschillende Excel Sheets.</a:t>
            </a:r>
          </a:p>
          <a:p>
            <a:pPr marL="0" indent="0">
              <a:buNone/>
            </a:pPr>
            <a:endParaRPr lang="nl-NL" sz="1300" dirty="0"/>
          </a:p>
          <a:p>
            <a:pPr marL="0" indent="0">
              <a:buNone/>
            </a:pPr>
            <a:r>
              <a:rPr lang="nl-NL" sz="1300" b="1" dirty="0"/>
              <a:t>Home (dia 3)</a:t>
            </a:r>
          </a:p>
          <a:p>
            <a:r>
              <a:rPr lang="nl-NL" sz="1300" dirty="0"/>
              <a:t>Selecteren taal</a:t>
            </a:r>
          </a:p>
          <a:p>
            <a:r>
              <a:rPr lang="nl-NL" sz="1300" dirty="0"/>
              <a:t>Selecteren tijdszone (Netherlands)</a:t>
            </a:r>
          </a:p>
          <a:p>
            <a:r>
              <a:rPr lang="nl-NL" sz="1300" dirty="0"/>
              <a:t>Invullen van je eigen naam!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sz="1300" b="1" dirty="0">
                <a:sym typeface="Wingdings" panose="05000000000000000000" pitchFamily="2" charset="2"/>
              </a:rPr>
              <a:t>Ga door naar sheet 2 – Worldcup</a:t>
            </a:r>
          </a:p>
          <a:p>
            <a:pPr marL="0" indent="0">
              <a:buNone/>
            </a:pPr>
            <a:endParaRPr lang="nl-NL" sz="1300" b="1" dirty="0"/>
          </a:p>
          <a:p>
            <a:pPr marL="0" indent="0">
              <a:buNone/>
            </a:pPr>
            <a:r>
              <a:rPr lang="nl-NL" sz="1300" b="1" dirty="0"/>
              <a:t>Worldcup (dia 4 en 5) </a:t>
            </a:r>
            <a:endParaRPr lang="nl-NL" sz="1300" dirty="0"/>
          </a:p>
          <a:p>
            <a:pPr lvl="0"/>
            <a:r>
              <a:rPr lang="nl-NL" sz="1300" dirty="0"/>
              <a:t>Vul de grijze vakken in met de groepsresultaten voor elke poule, indien je de complete score hebt </a:t>
            </a:r>
            <a:r>
              <a:rPr lang="nl-NL" sz="1300" dirty="0" smtClean="0"/>
              <a:t>ingevuld </a:t>
            </a:r>
            <a:r>
              <a:rPr lang="nl-NL" sz="1300" dirty="0"/>
              <a:t>wordt het vak wit en het bolletje achter de wedstrijd groen.</a:t>
            </a:r>
          </a:p>
          <a:p>
            <a:r>
              <a:rPr lang="nl-NL" sz="1300" dirty="0"/>
              <a:t>Vul de resultaten van de knock-outwedstrijden in. Bij een gelijkspel verschijnen er twee extra vakken om de eindscore in te </a:t>
            </a:r>
            <a:r>
              <a:rPr lang="nl-NL" sz="1300" dirty="0" smtClean="0"/>
              <a:t>voeren. De </a:t>
            </a:r>
            <a:r>
              <a:rPr lang="nl-NL" sz="1300" dirty="0"/>
              <a:t>hoogste score gaat door.</a:t>
            </a:r>
          </a:p>
          <a:p>
            <a:pPr lvl="0"/>
            <a:r>
              <a:rPr lang="nl-NL" sz="1300" dirty="0"/>
              <a:t>Bij een gelijke stand in een groep of bij de beste nummers drie kun je zelf de volgorde van de gelote landen bepalen.</a:t>
            </a:r>
          </a:p>
          <a:p>
            <a:pPr lvl="0"/>
            <a:r>
              <a:rPr lang="nl-NL" sz="1300" dirty="0"/>
              <a:t>De </a:t>
            </a:r>
            <a:r>
              <a:rPr lang="nl-NL" sz="1300" dirty="0" smtClean="0"/>
              <a:t>knock-outfase </a:t>
            </a:r>
            <a:r>
              <a:rPr lang="nl-NL" sz="1300" dirty="0"/>
              <a:t>en het vervolg worden automatisch ingesteld op basis van jouw gemaakte keuzes.</a:t>
            </a:r>
          </a:p>
          <a:p>
            <a:pPr marL="0" lvl="0" indent="0">
              <a:buNone/>
            </a:pPr>
            <a:endParaRPr lang="nl-NL" sz="1300" dirty="0"/>
          </a:p>
          <a:p>
            <a:pPr lvl="0"/>
            <a:r>
              <a:rPr lang="nl-NL" sz="1300" dirty="0">
                <a:sym typeface="Wingdings" panose="05000000000000000000" pitchFamily="2" charset="2"/>
              </a:rPr>
              <a:t> </a:t>
            </a:r>
            <a:r>
              <a:rPr lang="nl-NL" sz="1300" dirty="0"/>
              <a:t>Dia 5: invullen van de </a:t>
            </a:r>
            <a:r>
              <a:rPr lang="nl-NL" sz="1300" dirty="0" smtClean="0"/>
              <a:t>topscorers</a:t>
            </a:r>
            <a:r>
              <a:rPr lang="nl-NL" sz="1300" dirty="0"/>
              <a:t>, winnaars, etc.  Dit staat helemaal </a:t>
            </a:r>
            <a:r>
              <a:rPr lang="nl-NL" sz="1300" dirty="0" smtClean="0"/>
              <a:t>onderaan.</a:t>
            </a:r>
            <a:endParaRPr lang="nl-NL" sz="1300" dirty="0"/>
          </a:p>
          <a:p>
            <a:endParaRPr lang="nl-NL" sz="1300" dirty="0"/>
          </a:p>
          <a:p>
            <a:pPr marL="0" indent="0">
              <a:buNone/>
            </a:pPr>
            <a:r>
              <a:rPr lang="nl-NL" sz="1300" b="1" dirty="0"/>
              <a:t>Pool (dia 6)</a:t>
            </a:r>
          </a:p>
          <a:p>
            <a:pPr marL="0" indent="0">
              <a:buNone/>
            </a:pPr>
            <a:r>
              <a:rPr lang="nl-NL" sz="1300" b="1" dirty="0"/>
              <a:t>Op dit tabblad hoef je niets in te vullen</a:t>
            </a:r>
          </a:p>
          <a:p>
            <a:pPr lvl="0"/>
            <a:r>
              <a:rPr lang="nl-NL" sz="1300" dirty="0"/>
              <a:t>Dit wordt gebruikt door de </a:t>
            </a:r>
            <a:r>
              <a:rPr lang="nl-NL" sz="1300" dirty="0" smtClean="0"/>
              <a:t>organisatie </a:t>
            </a:r>
            <a:r>
              <a:rPr lang="nl-NL" sz="1300" dirty="0"/>
              <a:t>om de resultaten te kopiëren en in het administratiebestand te plakken</a:t>
            </a:r>
          </a:p>
          <a:p>
            <a:pPr marL="0" indent="0">
              <a:buNone/>
            </a:pPr>
            <a:r>
              <a:rPr lang="nl-NL" sz="1300" dirty="0"/>
              <a:t> </a:t>
            </a:r>
          </a:p>
          <a:p>
            <a:pPr marL="0" indent="0">
              <a:buNone/>
            </a:pPr>
            <a:r>
              <a:rPr lang="nl-NL" sz="1300" b="1" dirty="0" err="1"/>
              <a:t>Fixture</a:t>
            </a:r>
            <a:r>
              <a:rPr lang="nl-NL" sz="1300" b="1" dirty="0"/>
              <a:t> </a:t>
            </a:r>
          </a:p>
          <a:p>
            <a:pPr marL="0" indent="0">
              <a:buNone/>
            </a:pPr>
            <a:r>
              <a:rPr lang="nl-NL" sz="1300" b="1" dirty="0"/>
              <a:t>Op dit tabblad hoef je niets in te vullen</a:t>
            </a:r>
          </a:p>
          <a:p>
            <a:pPr lvl="0"/>
            <a:r>
              <a:rPr lang="nl-NL" sz="1300" dirty="0"/>
              <a:t>Dit tabblad toont een overzicht van alle resultaten die zijn ingevuld in het tabblad </a:t>
            </a:r>
            <a:r>
              <a:rPr lang="nl-NL" sz="1300" dirty="0" smtClean="0"/>
              <a:t>“WORLDCUP”</a:t>
            </a:r>
            <a:endParaRPr lang="nl-NL" sz="1300" dirty="0"/>
          </a:p>
          <a:p>
            <a:endParaRPr lang="nl-NL" sz="1300" dirty="0"/>
          </a:p>
        </p:txBody>
      </p:sp>
    </p:spTree>
    <p:extLst>
      <p:ext uri="{BB962C8B-B14F-4D97-AF65-F5344CB8AC3E}">
        <p14:creationId xmlns:p14="http://schemas.microsoft.com/office/powerpoint/2010/main" val="1867256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Inlogscherm"/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0"/>
            <a:ext cx="10361613" cy="5803641"/>
          </a:xfrm>
          <a:prstGeom prst="rect">
            <a:avLst/>
          </a:prstGeom>
        </p:spPr>
      </p:pic>
      <p:sp>
        <p:nvSpPr>
          <p:cNvPr id="4" name="Pijl-omlaag 3"/>
          <p:cNvSpPr/>
          <p:nvPr/>
        </p:nvSpPr>
        <p:spPr>
          <a:xfrm rot="10800000">
            <a:off x="2425959" y="2677885"/>
            <a:ext cx="1156995" cy="22486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3582954" y="5934670"/>
            <a:ext cx="5309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l-NL" dirty="0"/>
              <a:t>Selecteer de taal en tijdzone</a:t>
            </a:r>
          </a:p>
          <a:p>
            <a:pPr lvl="0"/>
            <a:r>
              <a:rPr lang="nl-NL" dirty="0"/>
              <a:t>Vul je naam in, dit is van belang voor de organisatie! </a:t>
            </a:r>
          </a:p>
          <a:p>
            <a:pPr lvl="0"/>
            <a:r>
              <a:rPr lang="nl-NL" dirty="0">
                <a:sym typeface="Wingdings" panose="05000000000000000000" pitchFamily="2" charset="2"/>
              </a:rPr>
              <a:t> Door naar sheet 2 Worldcup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8005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Worldcup"/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5570429"/>
          </a:xfrm>
          <a:prstGeom prst="rect">
            <a:avLst/>
          </a:prstGeom>
        </p:spPr>
      </p:pic>
      <p:sp>
        <p:nvSpPr>
          <p:cNvPr id="3" name="Pijl-omlaag 2"/>
          <p:cNvSpPr/>
          <p:nvPr/>
        </p:nvSpPr>
        <p:spPr>
          <a:xfrm rot="10800000">
            <a:off x="3648269" y="4152123"/>
            <a:ext cx="821093" cy="13436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" name="Pijl-rechts 3"/>
          <p:cNvSpPr/>
          <p:nvPr/>
        </p:nvSpPr>
        <p:spPr>
          <a:xfrm>
            <a:off x="6096000" y="16701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1197219" y="5575473"/>
            <a:ext cx="60835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Indien je de scores invult heeft dit direct gevolgen voor de poule </a:t>
            </a:r>
            <a:r>
              <a:rPr lang="nl-NL" dirty="0" smtClean="0"/>
              <a:t>uitslag *. </a:t>
            </a:r>
          </a:p>
          <a:p>
            <a:r>
              <a:rPr lang="nl-NL" dirty="0" smtClean="0"/>
              <a:t>Indien de eindstand gelijk is, bepaal jezelf wie er doorgaat. Dit vul je aan de rechterkant van de eindstand in.**</a:t>
            </a:r>
            <a:endParaRPr lang="nl-NL" dirty="0"/>
          </a:p>
          <a:p>
            <a:endParaRPr lang="nl-NL" dirty="0"/>
          </a:p>
        </p:txBody>
      </p:sp>
      <p:sp>
        <p:nvSpPr>
          <p:cNvPr id="6" name="Pijl-rechts 5"/>
          <p:cNvSpPr/>
          <p:nvPr/>
        </p:nvSpPr>
        <p:spPr>
          <a:xfrm rot="16200000">
            <a:off x="10919254" y="360195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11166142" y="288530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0070C0"/>
                </a:solidFill>
              </a:rPr>
              <a:t>**</a:t>
            </a:r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6858164" y="146496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0070C0"/>
                </a:solidFill>
              </a:rPr>
              <a:t>*</a:t>
            </a:r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4238998" y="407742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solidFill>
                  <a:srgbClr val="0070C0"/>
                </a:solidFill>
              </a:rPr>
              <a:t>*</a:t>
            </a:r>
            <a:endParaRPr lang="nl-N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694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Finales - Pen + Winnaars en toppers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550" y="0"/>
            <a:ext cx="6691313" cy="6858000"/>
          </a:xfrm>
          <a:prstGeom prst="rect">
            <a:avLst/>
          </a:prstGeom>
        </p:spPr>
      </p:pic>
      <p:sp>
        <p:nvSpPr>
          <p:cNvPr id="3" name="Pijl-rechts 2"/>
          <p:cNvSpPr/>
          <p:nvPr/>
        </p:nvSpPr>
        <p:spPr>
          <a:xfrm>
            <a:off x="643812" y="4450702"/>
            <a:ext cx="1788497" cy="16048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B4C6421-4AC2-BD28-3C23-5682F16F17A9}"/>
              </a:ext>
            </a:extLst>
          </p:cNvPr>
          <p:cNvSpPr txBox="1"/>
          <p:nvPr/>
        </p:nvSpPr>
        <p:spPr>
          <a:xfrm>
            <a:off x="517978" y="3068217"/>
            <a:ext cx="22315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Invullen van de betreffende spelers/landen.</a:t>
            </a:r>
          </a:p>
        </p:txBody>
      </p:sp>
    </p:spTree>
    <p:extLst>
      <p:ext uri="{BB962C8B-B14F-4D97-AF65-F5344CB8AC3E}">
        <p14:creationId xmlns:p14="http://schemas.microsoft.com/office/powerpoint/2010/main" val="396673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" y="-104774"/>
            <a:ext cx="12113304" cy="5482318"/>
          </a:xfrm>
          <a:prstGeom prst="rect">
            <a:avLst/>
          </a:prstGeom>
        </p:spPr>
      </p:pic>
      <p:sp>
        <p:nvSpPr>
          <p:cNvPr id="3" name="Pijl-rechts 2"/>
          <p:cNvSpPr/>
          <p:nvPr/>
        </p:nvSpPr>
        <p:spPr>
          <a:xfrm>
            <a:off x="177281" y="-104775"/>
            <a:ext cx="1548882" cy="8210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58AECD8-DD94-1F0E-89ED-D1B1299E328D}"/>
              </a:ext>
            </a:extLst>
          </p:cNvPr>
          <p:cNvSpPr txBox="1"/>
          <p:nvPr/>
        </p:nvSpPr>
        <p:spPr>
          <a:xfrm>
            <a:off x="740228" y="5638447"/>
            <a:ext cx="80445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Gelieve niet aan te raken! Kijken mag;)</a:t>
            </a:r>
          </a:p>
          <a:p>
            <a:r>
              <a:rPr lang="nl-NL" sz="2800" b="1" dirty="0"/>
              <a:t>Hetzelfde geldt voor de sheet </a:t>
            </a:r>
            <a:r>
              <a:rPr lang="nl-NL" sz="2800" b="1" dirty="0" err="1"/>
              <a:t>Fixture</a:t>
            </a:r>
            <a:r>
              <a:rPr lang="nl-NL" sz="2800" b="1" dirty="0"/>
              <a:t> en </a:t>
            </a:r>
            <a:r>
              <a:rPr lang="nl-NL" sz="2800" b="1" dirty="0" err="1"/>
              <a:t>Credits</a:t>
            </a:r>
            <a:r>
              <a:rPr lang="nl-NL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1522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482104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3756454" y="321276"/>
            <a:ext cx="776004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Puntentelling:</a:t>
            </a:r>
          </a:p>
          <a:p>
            <a:endParaRPr lang="nl-NL" dirty="0"/>
          </a:p>
          <a:p>
            <a:r>
              <a:rPr lang="nl-NL" dirty="0" smtClean="0"/>
              <a:t>Hiernaast zie je de puntentelling.</a:t>
            </a:r>
          </a:p>
          <a:p>
            <a:r>
              <a:rPr lang="nl-NL" dirty="0" smtClean="0"/>
              <a:t>Voor elke wedstrijd kun je 4 punten halen als je deze helemaal goed hebt.</a:t>
            </a:r>
          </a:p>
          <a:p>
            <a:r>
              <a:rPr lang="nl-NL" dirty="0" smtClean="0"/>
              <a:t>Bij elke ronde verder gaan de punten omhoog als je landen goed hebt voorspeld.</a:t>
            </a:r>
          </a:p>
          <a:p>
            <a:r>
              <a:rPr lang="nl-NL" dirty="0" smtClean="0"/>
              <a:t>Ook al heb je de wedstrijd niet goed, je kunt de uitslag nog steeds goed hebben!</a:t>
            </a:r>
          </a:p>
          <a:p>
            <a:endParaRPr lang="nl-NL" dirty="0" smtClean="0"/>
          </a:p>
          <a:p>
            <a:r>
              <a:rPr lang="nl-NL" dirty="0" smtClean="0"/>
              <a:t>Voor wedstrijden van Oranje zullen de punten x3 gelden!</a:t>
            </a:r>
          </a:p>
          <a:p>
            <a:endParaRPr lang="nl-NL" dirty="0" smtClean="0"/>
          </a:p>
          <a:p>
            <a:r>
              <a:rPr lang="nl-NL" dirty="0" err="1" smtClean="0"/>
              <a:t>Vb</a:t>
            </a:r>
            <a:r>
              <a:rPr lang="nl-NL" dirty="0" smtClean="0"/>
              <a:t>: Als je 1 team in de finale goed hebt scoor je 10 punten. Je hebt niet de exacte uitslag goed, maar wel het team dat wint. Dat is wederom een punt.</a:t>
            </a:r>
          </a:p>
          <a:p>
            <a:r>
              <a:rPr lang="nl-NL" dirty="0" smtClean="0"/>
              <a:t>Als je de winnaar dus goed hebt voorspeld is dat nog eens </a:t>
            </a:r>
            <a:r>
              <a:rPr lang="nl-NL" smtClean="0"/>
              <a:t>8 punten.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685332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1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13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7F5DC7F-A210-01D6-387A-4D89535A3EDD}"/>
              </a:ext>
            </a:extLst>
          </p:cNvPr>
          <p:cNvSpPr txBox="1"/>
          <p:nvPr/>
        </p:nvSpPr>
        <p:spPr>
          <a:xfrm>
            <a:off x="3782786" y="609600"/>
            <a:ext cx="4626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sz="2800">
                <a:solidFill>
                  <a:schemeClr val="bg1"/>
                </a:solidFill>
              </a:rPr>
              <a:t>Compleet ingevuld, en nu?!</a:t>
            </a:r>
          </a:p>
        </p:txBody>
      </p:sp>
      <p:graphicFrame>
        <p:nvGraphicFramePr>
          <p:cNvPr id="22" name="Tekstvak 5">
            <a:extLst>
              <a:ext uri="{FF2B5EF4-FFF2-40B4-BE49-F238E27FC236}">
                <a16:creationId xmlns:a16="http://schemas.microsoft.com/office/drawing/2014/main" id="{79477C03-49DC-FC78-6501-539277B133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4542494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168775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452</Words>
  <Application>Microsoft Office PowerPoint</Application>
  <PresentationFormat>Breedbeeld</PresentationFormat>
  <Paragraphs>55</Paragraphs>
  <Slides>8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Wingdings</vt:lpstr>
      <vt:lpstr>Kantoorthema</vt:lpstr>
      <vt:lpstr>Uitleg WK-Pool 26</vt:lpstr>
      <vt:lpstr>Uitleg Excel tabbladen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Uitleg WK-Pool 26</dc:title>
  <dc:creator>u0183m6</dc:creator>
  <cp:lastModifiedBy>u00x4j0</cp:lastModifiedBy>
  <cp:revision>7</cp:revision>
  <dcterms:created xsi:type="dcterms:W3CDTF">2026-04-23T10:43:05Z</dcterms:created>
  <dcterms:modified xsi:type="dcterms:W3CDTF">2026-05-13T10:00:40Z</dcterms:modified>
</cp:coreProperties>
</file>